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82"/>
  </p:sldMasterIdLst>
  <p:sldIdLst>
    <p:sldId id="256" r:id="rId183"/>
    <p:sldId id="258" r:id="rId184"/>
    <p:sldId id="282" r:id="rId185"/>
    <p:sldId id="298" r:id="rId186"/>
    <p:sldId id="296" r:id="rId1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5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customXml" Target="../customXml/item175.xml"/><Relationship Id="rId170" Type="http://schemas.openxmlformats.org/officeDocument/2006/relationships/customXml" Target="../customXml/item170.xml"/><Relationship Id="rId191" Type="http://schemas.openxmlformats.org/officeDocument/2006/relationships/tableStyles" Target="tableStyles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slide" Target="slides/slide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microsoft.com/office/2015/10/relationships/revisionInfo" Target="revisionInfo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slideMaster" Target="slideMasters/slideMaster1.xml"/><Relationship Id="rId187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72" Type="http://schemas.openxmlformats.org/officeDocument/2006/relationships/customXml" Target="../customXml/item172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presProps" Target="pres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slide" Target="slides/slide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slide" Target="slides/slide2.xml"/><Relationship Id="rId189" Type="http://schemas.openxmlformats.org/officeDocument/2006/relationships/viewProps" Target="viewProps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0" Type="http://schemas.openxmlformats.org/officeDocument/2006/relationships/theme" Target="theme/theme1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OAscP88fkcspodpDHvPs-KpRmHKYombQ" TargetMode="External"/><Relationship Id="rId2" Type="http://schemas.openxmlformats.org/officeDocument/2006/relationships/hyperlink" Target="ftp://newftp.epa.gov/air/emismod/2016/beta/reports/nonroad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Q3s1bqTXt3w2LAd5h-nJeUyMNnHnKjBy" TargetMode="External"/><Relationship Id="rId2" Type="http://schemas.openxmlformats.org/officeDocument/2006/relationships/hyperlink" Target="http://views.cira.colostate.edu/wiki/wiki/9179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pa.gov/air-emissions-inventories/2019-international-emissions-inventory-conference-collaborative" TargetMode="External"/><Relationship Id="rId4" Type="http://schemas.openxmlformats.org/officeDocument/2006/relationships/hyperlink" Target="ftp://newftp.epa.gov/air/emismod/2016/beta/reports/nonro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14 February 2019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3902908"/>
            <a:ext cx="906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Main line: 202-991-0477</a:t>
            </a:r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312" y="1459371"/>
            <a:ext cx="104899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Beta inventory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Nonroad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Beta platform release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Nonroad 2016 v1 inventory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Nonroad updates for v1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v1 </a:t>
            </a:r>
            <a:r>
              <a:rPr lang="en-US" sz="2000" dirty="0"/>
              <a:t>timeline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business/Reminders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Beta inventory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755" y="1702322"/>
            <a:ext cx="112077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Nonroad: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EPA has compiled the 2016, 2023, and 2028 beta nonroad inventories. Summary files posted on EPA’s ftp: </a:t>
            </a:r>
            <a:r>
              <a:rPr lang="en-US" sz="2000" dirty="0">
                <a:hlinkClick r:id="rId2"/>
              </a:rPr>
              <a:t>ftp://newftp.epa.gov/air/emismod/2016/beta/reports/nonroad/</a:t>
            </a:r>
            <a:endParaRPr lang="en-US" sz="2000" dirty="0"/>
          </a:p>
          <a:p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Currently working on beta documentation. Drafts will be saved to Collaborative Google Drive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Collaborative &gt; Data Repository &gt; 2016beta &gt; Documentation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https://drive.google.com/drive/folders/1OAscP88fkcspodpDHvPs-KpRmHKYombQ</a:t>
            </a:r>
            <a:r>
              <a:rPr lang="en-US" sz="2000" dirty="0"/>
              <a:t> (copy and paste link)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Beta platform release: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Base year (2016) data are ready; future year inventories from other sectors are wrapping 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Still working out timing for releasing base and future inventories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269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Nonroad v1 inventory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4ACF1-900E-48AC-BC72-7A4A2AB3D299}"/>
              </a:ext>
            </a:extLst>
          </p:cNvPr>
          <p:cNvSpPr/>
          <p:nvPr/>
        </p:nvSpPr>
        <p:spPr>
          <a:xfrm>
            <a:off x="323850" y="1162616"/>
            <a:ext cx="10944225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US" sz="1000" dirty="0"/>
          </a:p>
          <a:p>
            <a:pPr lvl="1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v1 Updates for Nonroad</a:t>
            </a:r>
          </a:p>
          <a:p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Geographic allocation of Agricultural and Construction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Data supplied by States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2016 platform (GA)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2017 NEI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v1 Timeline</a:t>
            </a:r>
          </a:p>
          <a:p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v1 timing now delayed due to the shutdown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EPA had initially planned to kick-off v1 MOVES runs at the end of February; now aiming for late March/early April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Should aim to complete new geographic surrogates by March 8 </a:t>
            </a:r>
            <a:r>
              <a:rPr lang="en-US" sz="2000" dirty="0">
                <a:sym typeface="Wingdings" panose="05000000000000000000" pitchFamily="2" charset="2"/>
              </a:rPr>
              <a:t> will allow time for EPA to build and test new </a:t>
            </a:r>
            <a:r>
              <a:rPr lang="en-US" sz="2000" i="1" dirty="0" err="1">
                <a:sym typeface="Wingdings" panose="05000000000000000000" pitchFamily="2" charset="2"/>
              </a:rPr>
              <a:t>nrstatesurrogate</a:t>
            </a:r>
            <a:r>
              <a:rPr lang="en-US" sz="2000" dirty="0">
                <a:sym typeface="Wingdings" panose="05000000000000000000" pitchFamily="2" charset="2"/>
              </a:rPr>
              <a:t> and </a:t>
            </a:r>
            <a:r>
              <a:rPr lang="en-US" sz="2000" i="1" dirty="0" err="1">
                <a:sym typeface="Wingdings" panose="05000000000000000000" pitchFamily="2" charset="2"/>
              </a:rPr>
              <a:t>nrbaseyearpopulation</a:t>
            </a:r>
            <a:r>
              <a:rPr lang="en-US" sz="2000" dirty="0">
                <a:sym typeface="Wingdings" panose="05000000000000000000" pitchFamily="2" charset="2"/>
              </a:rPr>
              <a:t> tables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/>
            <a:endParaRPr lang="en-US" sz="2000" b="1" baseline="30000" dirty="0"/>
          </a:p>
          <a:p>
            <a:pPr lvl="1"/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59909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 / Reminders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46305" y="1313291"/>
            <a:ext cx="116799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Questions and Discussion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Work Group meeting minutes and related files and links available on Work Group wiki:</a:t>
            </a:r>
          </a:p>
          <a:p>
            <a:pPr lvl="1"/>
            <a:r>
              <a:rPr lang="en-US" sz="2000" dirty="0"/>
              <a:t>	</a:t>
            </a:r>
            <a:r>
              <a:rPr lang="en-US" sz="2000" dirty="0">
                <a:hlinkClick r:id="rId2"/>
              </a:rPr>
              <a:t>http://views.cira.colostate.edu/wiki/wiki/9179</a:t>
            </a:r>
            <a:endParaRPr lang="en-US" sz="2000" dirty="0"/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Larger data files on Work Group Google Drive and EPA ftp: </a:t>
            </a:r>
            <a:r>
              <a:rPr lang="en-US" sz="2000" dirty="0">
                <a:hlinkClick r:id="rId3"/>
              </a:rPr>
              <a:t>https://drive.google.com/drive/folders/1Q3s1bqTXt3w2LAd5h-nJeUyMNnHnKjBy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ftp://newftp.epa.gov/air/emismod/2016/beta/reports/nonroad/</a:t>
            </a:r>
            <a:endParaRPr lang="en-US" sz="2000" dirty="0"/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Next meeting: March 28</a:t>
            </a:r>
            <a:r>
              <a:rPr lang="en-US" sz="2000" baseline="30000" dirty="0"/>
              <a:t>th</a:t>
            </a:r>
            <a:r>
              <a:rPr lang="en-US" sz="2000" dirty="0"/>
              <a:t> (following testing of v1 updates)?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FYI: abstract submission deadline for the 2019 International Emissions Inventory Conference has been extended to March 1!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Conference will be in Dallas, TX July 29 – August 2, 2019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https://www.epa.gov/air-emissions-inventories/2019-international-emissions-inventory-conference-collaborative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33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68024549-1BD1-4BFB-803E-2DD2BEA27EA5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9EF9F609-1520-4079-98E5-E012E7E008D1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38796236-76C3-4C70-953D-CBBB1966BAFA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D9016A34-1EAA-4003-9EB3-726065FDB08B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F777E4F1-3FA0-4C28-8F2E-712A46C30862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9B44E910-F40A-4D1D-B6D7-AD69D37C2E5B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F25B4086-75FE-4087-A6B4-C04804951377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CAB99EB9-5568-462E-8D3C-FFA01571EB8E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16A8BBD-68EE-4405-89C7-C5B9329373F2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81BE806E-603E-4CE0-827C-2F4479848E90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1BEDD830-FD89-4FED-80DD-BBB9E179EA01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21CDCD2F-FF4C-4C77-954D-168B05FA2478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1DA911FB-CB77-4E6A-B6CC-2E12EB8AD547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32680F5B-29AA-4830-851B-8BFB9BFA2103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2253F7A5-8C09-445F-84E5-55B2386AF904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50D60E25-B308-4A23-803B-C7D7F63F1890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F6014984-6793-4D84-85B4-EC31894403B7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F81766E7-E65E-40CD-AD69-858E1DB94489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68A2C956-C6FC-40EA-96C0-BC15A1CA8053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FCEC907C-D950-4824-9EC2-42875FABB257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BE393C37-58AF-45D5-8252-60A9AFA5FB7F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434EE6F0-FC88-4A23-9235-AD4209D2F783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EE2A599F-B6E2-4E09-AD1B-F8F71050E9D8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42E2FBE3-C0F7-4FF1-B33B-EFA671801B22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3A504B36-576E-49F8-BA4B-3413D5944B25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711A5593-42AC-4778-9D8D-649F2FE582D9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B897E50C-7A1B-41AA-80C9-D7025D9B05B2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B50F4914-09A0-4E3D-BA1D-C5F5A5DA52FB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86984C6F-EBF7-4559-8A79-585307AA6448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4F94923F-02C3-46F9-8323-A481B26D72DE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1A48FD5A-3F78-46EA-814F-5ECC3A100592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3829F20E-81C5-458E-9121-CEFD2CECEE70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FA498093-EFBE-4B6C-9B67-3F9E4A92E692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F02FE2DC-AEE2-41D4-9E49-B0A3F728489F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4FCBF036-FAD1-4866-9A00-64331C4CC05F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8B239B45-044E-4CFA-B324-DD32C83BFF09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2475A663-E5CA-47B1-AB57-9800BE107ED8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2F1FD363-ED51-4264-AEDB-8467736AB5F7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584998AC-3FD1-4DFF-AB3C-F9A17AE460A7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A9915FF3-8DF1-4A8A-95E5-6C89B17A2116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C60CBE23-08E5-43DC-A34F-5A98D555EE04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0DDD1BC1-6CC2-4126-A233-C8AB7356B072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83E8F4C7-E402-48F0-B29A-2E53887D705C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3A5F4C9-AE87-4416-95B0-B2736C2755C5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4A6D5DBE-81DA-47C9-9E48-1D93B6A3D014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B62A0B26-7C37-4163-82D3-4EDAFC842A62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FEDC4FCC-3889-4D50-A036-523B6725680F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7A82CC49-D3BB-49BF-B5FE-C4C43CF78559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C2C1896A-FAC3-4635-97F6-34AFB972B5F3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AE20AB97-4B3C-4FAF-9AB4-5D3475133A65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6D33BEF1-D10E-451F-A4D1-611A86920B04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8E52BC27-64F5-4B49-A449-9E3D031A609D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DE3B9F8D-CCB4-4C4F-83B8-1DB4B2858C46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82DE67D3-93F1-44B9-8180-9DF9C3BB6516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94376FDB-8293-48C7-975A-A5CBFAB767F4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2ABAD21F-CA0C-4A2C-B857-9EAE1FFD4FFF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6A65889C-D4CB-4690-90F2-AD356D388326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294C7C57-D3D4-433C-B5A6-EF6A4A758685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3638C95D-1DBA-4B1D-8CFD-1B95A1014FE1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DD1F76B6-4C84-49CE-AA5E-432513E868B1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679C1A4C-7B2D-4667-B016-B6527DD6F831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359CFAAF-79C5-49B1-A811-B1496E852E8A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A91DAE45-ADAD-4754-9B59-955BE50D60FA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19710CD8-E2D0-4B87-B840-95B8867DD021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A57065E5-3A45-4890-AF71-3E7A8ED8718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9F10A9A-3ACA-4EFB-8451-66B69B990A34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240DEE63-9825-4E37-A25C-93D0F3ACEE5F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3385A0D3-7D00-4071-A047-4EE1594E8B17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705ACFFD-A824-420A-84F3-629E58D2109A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872D589C-CF0F-4052-B8B5-EE217B0219F0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A7FF66B4-52F7-412F-B59C-B6B54B3F276E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DD0565B9-F9ED-471B-B4E5-B8031F5B73CC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5A1A260D-D34C-4591-818F-4283EDA1E86C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44A44501-B669-42DB-9AA9-A104C778C5D4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452B14D-B56C-45C3-9DC3-BFBC56744812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3322D609-92FA-43B6-B940-59A7A326897F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5833B495-FC3E-430A-975B-A44D467F4BCB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17A4CCD2-B5B6-4001-BB35-CC60B4B1837A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757F7950-6630-4BDD-98E9-62A2032E9D6A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8FE9C1E-825F-49F8-A2D8-0F0685E95D71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19CA96D8-7734-408E-B8BC-5FE7DFFE264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E9C04E61-0836-4506-94FC-191B9C37DE5C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DBA23980-5B08-4B66-AF76-C93FA142B36C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61E70375-13A3-4200-A631-03371F710008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D7657803-AFD6-435C-B3C5-290AB16D0D9D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564C2784-64DC-4412-BB4A-F5FCD2C3C731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2C72D664-8F47-4E6D-A873-FF8A8EDB9AE4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6902FF1D-1574-48ED-9E95-460E202E4855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FCA72EA0-B4A5-40AE-B7E8-8AFB29A78251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D254A13E-A2DB-46CE-BBBF-69FCBE0E6598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2C6B4010-A21D-4CF0-BE82-2F3C6D8A0204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81A97731-C852-4BCE-BCAA-1F794CA43959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8DEDCE14-B426-4893-896F-E6382B7BF3A1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ECC2DC3E-F27E-44B0-95B0-8818D9B2DF84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B8B2B68E-0D82-447F-B24C-6C149358C090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6C282F0D-8AB6-486B-80DE-85CE46D0E87B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3DE2E453-C983-4616-88E5-150369E6F8C5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03FA3722-A0ED-4097-8D6D-A838826867EA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219A1D58-CC56-47DE-A5AB-118A08A4D3D4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FD50046D-309F-4853-827C-17ACD30E2EAD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AAF81AA1-A4A4-4EBE-AE54-EB318BBE817C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11D30ADC-9488-4877-BEC5-084E54ECCF40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A0923351-3C04-4718-B2A9-6D9579BA223C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34F82283-06AD-4B9F-B33D-0DAC0012491C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9F81E9E3-F113-401D-AF15-322D2CFE9C54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F3CE7264-C00C-43F5-B35D-69B3D0A0C934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B90B4FD7-5273-4978-A9B7-B0BA73F6593C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203A99F-05AC-4A73-B1B7-79CB8D894C13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A5AA134D-B407-4C09-965F-FED2D6698A9F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46EFB2CE-A3F1-4A56-B93A-DDA7A7B29188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18C9C796-96DD-4F37-8249-DB172DF122DC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BB77B3E0-4A7C-4E24-8652-509CAED46B8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10549</TotalTime>
  <Words>269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388</cp:revision>
  <dcterms:created xsi:type="dcterms:W3CDTF">2018-02-01T13:15:46Z</dcterms:created>
  <dcterms:modified xsi:type="dcterms:W3CDTF">2019-02-14T15:24:27Z</dcterms:modified>
</cp:coreProperties>
</file>